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577" r:id="rId3"/>
    <p:sldId id="472" r:id="rId4"/>
    <p:sldId id="484" r:id="rId5"/>
    <p:sldId id="475" r:id="rId6"/>
    <p:sldId id="485" r:id="rId7"/>
    <p:sldId id="476" r:id="rId8"/>
    <p:sldId id="471" r:id="rId9"/>
    <p:sldId id="563" r:id="rId10"/>
    <p:sldId id="572" r:id="rId11"/>
    <p:sldId id="573" r:id="rId12"/>
    <p:sldId id="574" r:id="rId13"/>
    <p:sldId id="564" r:id="rId14"/>
    <p:sldId id="571" r:id="rId15"/>
    <p:sldId id="565" r:id="rId16"/>
    <p:sldId id="566" r:id="rId17"/>
    <p:sldId id="567" r:id="rId18"/>
    <p:sldId id="569" r:id="rId19"/>
    <p:sldId id="570" r:id="rId20"/>
    <p:sldId id="576" r:id="rId21"/>
    <p:sldId id="575" r:id="rId22"/>
    <p:sldId id="481" r:id="rId23"/>
    <p:sldId id="495" r:id="rId24"/>
    <p:sldId id="488" r:id="rId25"/>
    <p:sldId id="487"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6318"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20-02-2023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pPr/>
              <a:t>2/20/2023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2/20/2023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direction detection in selected stocks in Indian BFSI </a:t>
            </a:r>
            <a:r>
              <a:rPr lang="en-US" sz="3200" b="1" dirty="0" smtClean="0">
                <a:cs typeface="Arial" panose="020B0604020202020204" pitchFamily="34" charset="0"/>
              </a:rPr>
              <a:t>sector</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 xmlns:p14="http://schemas.microsoft.com/office/powerpoint/2010/main" val="381903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12" name="Picture 11"/>
          <p:cNvPicPr/>
          <p:nvPr/>
        </p:nvPicPr>
        <p:blipFill>
          <a:blip r:embed="rId2"/>
          <a:srcRect/>
          <a:stretch>
            <a:fillRect/>
          </a:stretch>
        </p:blipFill>
        <p:spPr bwMode="auto">
          <a:xfrm>
            <a:off x="329694" y="1428886"/>
            <a:ext cx="2703578" cy="2296333"/>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3165629" y="1472133"/>
            <a:ext cx="2725719" cy="2226578"/>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188144" y="1483812"/>
            <a:ext cx="2377248" cy="2267533"/>
          </a:xfrm>
          <a:prstGeom prst="rect">
            <a:avLst/>
          </a:prstGeom>
          <a:noFill/>
          <a:ln w="9525">
            <a:noFill/>
            <a:miter lim="800000"/>
            <a:headEnd/>
            <a:tailEnd/>
          </a:ln>
        </p:spPr>
      </p:pic>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 xmlns:a16="http://schemas.microsoft.com/office/drawing/2014/main"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 xmlns:a16="http://schemas.microsoft.com/office/drawing/2014/main"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 xmlns:a16="http://schemas.microsoft.com/office/drawing/2014/main"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 xmlns:a16="http://schemas.microsoft.com/office/drawing/2014/main"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p:cNvPicPr/>
          <p:nvPr/>
        </p:nvPicPr>
        <p:blipFill>
          <a:blip r:embed="rId2"/>
          <a:srcRect/>
          <a:stretch>
            <a:fillRect/>
          </a:stretch>
        </p:blipFill>
        <p:spPr bwMode="auto">
          <a:xfrm>
            <a:off x="369479" y="1354297"/>
            <a:ext cx="3902075" cy="2904194"/>
          </a:xfrm>
          <a:prstGeom prst="rect">
            <a:avLst/>
          </a:prstGeom>
          <a:noFill/>
          <a:ln w="9525">
            <a:noFill/>
            <a:miter lim="800000"/>
            <a:headEnd/>
            <a:tailEnd/>
          </a:ln>
        </p:spPr>
      </p:pic>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pic>
        <p:nvPicPr>
          <p:cNvPr id="36" name="Picture 35"/>
          <p:cNvPicPr/>
          <p:nvPr/>
        </p:nvPicPr>
        <p:blipFill>
          <a:blip r:embed="rId3"/>
          <a:srcRect/>
          <a:stretch>
            <a:fillRect/>
          </a:stretch>
        </p:blipFill>
        <p:spPr bwMode="auto">
          <a:xfrm>
            <a:off x="4471216" y="1368424"/>
            <a:ext cx="3706133" cy="2994570"/>
          </a:xfrm>
          <a:prstGeom prst="rect">
            <a:avLst/>
          </a:prstGeom>
          <a:noFill/>
          <a:ln w="9525">
            <a:noFill/>
            <a:miter lim="800000"/>
            <a:headEnd/>
            <a:tailEnd/>
          </a:ln>
        </p:spPr>
      </p:pic>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KOTAKBANK</a:t>
            </a:r>
            <a:endParaRPr lang="en-US" dirty="0"/>
          </a:p>
        </p:txBody>
      </p:sp>
      <p:pic>
        <p:nvPicPr>
          <p:cNvPr id="38" name="Picture 37"/>
          <p:cNvPicPr/>
          <p:nvPr/>
        </p:nvPicPr>
        <p:blipFill>
          <a:blip r:embed="rId4"/>
          <a:srcRect/>
          <a:stretch>
            <a:fillRect/>
          </a:stretch>
        </p:blipFill>
        <p:spPr bwMode="auto">
          <a:xfrm>
            <a:off x="8353958" y="1385046"/>
            <a:ext cx="3385324" cy="2877672"/>
          </a:xfrm>
          <a:prstGeom prst="rect">
            <a:avLst/>
          </a:prstGeom>
          <a:noFill/>
          <a:ln w="9525">
            <a:noFill/>
            <a:miter lim="800000"/>
            <a:headEnd/>
            <a:tailEnd/>
          </a:ln>
        </p:spPr>
      </p:pic>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 xmlns:a16="http://schemas.microsoft.com/office/drawing/2014/main" id="{8E6F0A4B-F7BE-48A3-BB86-15E6E1DBC11C}"/>
              </a:ext>
            </a:extLst>
          </p:cNvPr>
          <p:cNvGraphicFramePr>
            <a:graphicFrameLocks noGrp="1"/>
          </p:cNvGraphicFramePr>
          <p:nvPr>
            <p:extLst>
              <p:ext uri="{D42A27DB-BD31-4B8C-83A1-F6EECF244321}">
                <p14:modId xmlns=""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 xmlns:a16="http://schemas.microsoft.com/office/drawing/2014/main" val="4025259242"/>
                    </a:ext>
                  </a:extLst>
                </a:gridCol>
                <a:gridCol w="9112974">
                  <a:extLst>
                    <a:ext uri="{9D8B030D-6E8A-4147-A177-3AD203B41FA5}">
                      <a16:colId xmlns=""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 xmlns:a16="http://schemas.microsoft.com/office/drawing/2014/main" val="3217177518"/>
                  </a:ext>
                </a:extLst>
              </a:tr>
            </a:tbl>
          </a:graphicData>
        </a:graphic>
      </p:graphicFrame>
    </p:spTree>
    <p:extLst>
      <p:ext uri="{BB962C8B-B14F-4D97-AF65-F5344CB8AC3E}">
        <p14:creationId xmlns="" xmlns:p14="http://schemas.microsoft.com/office/powerpoint/2010/main"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 xmlns:a16="http://schemas.microsoft.com/office/drawing/2014/main" id="{6074E0B8-60C8-42EF-8AEA-CDD2C998EE8D}"/>
              </a:ext>
            </a:extLst>
          </p:cNvPr>
          <p:cNvGraphicFramePr>
            <a:graphicFrameLocks noGrp="1"/>
          </p:cNvGraphicFramePr>
          <p:nvPr>
            <p:extLst>
              <p:ext uri="{D42A27DB-BD31-4B8C-83A1-F6EECF244321}">
                <p14:modId xmlns=""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 xmlns:a16="http://schemas.microsoft.com/office/drawing/2014/main" val="2200667034"/>
                    </a:ext>
                  </a:extLst>
                </a:gridCol>
                <a:gridCol w="8327665">
                  <a:extLst>
                    <a:ext uri="{9D8B030D-6E8A-4147-A177-3AD203B41FA5}">
                      <a16:colId xmlns=""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 xmlns:a16="http://schemas.microsoft.com/office/drawing/2014/main" val="3461708392"/>
                  </a:ext>
                </a:extLst>
              </a:tr>
            </a:tbl>
          </a:graphicData>
        </a:graphic>
      </p:graphicFrame>
      <p:cxnSp>
        <p:nvCxnSpPr>
          <p:cNvPr id="9" name="Straight Connector 8">
            <a:extLst>
              <a:ext uri="{FF2B5EF4-FFF2-40B4-BE49-F238E27FC236}">
                <a16:creationId xmlns=""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 xmlns:p14="http://schemas.microsoft.com/office/powerpoint/2010/main"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 xmlns:p14="http://schemas.microsoft.com/office/powerpoint/2010/main"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 xmlns:p14="http://schemas.microsoft.com/office/powerpoint/2010/main"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 xmlns:p14="http://schemas.microsoft.com/office/powerpoint/2010/main"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 xmlns:a16="http://schemas.microsoft.com/office/drawing/2014/main" val="4219639610"/>
                    </a:ext>
                  </a:extLst>
                </a:gridCol>
                <a:gridCol w="1735860">
                  <a:extLst>
                    <a:ext uri="{9D8B030D-6E8A-4147-A177-3AD203B41FA5}">
                      <a16:colId xmlns="" xmlns:a16="http://schemas.microsoft.com/office/drawing/2014/main" val="1669447782"/>
                    </a:ext>
                  </a:extLst>
                </a:gridCol>
                <a:gridCol w="1602282">
                  <a:extLst>
                    <a:ext uri="{9D8B030D-6E8A-4147-A177-3AD203B41FA5}">
                      <a16:colId xmlns="" xmlns:a16="http://schemas.microsoft.com/office/drawing/2014/main" val="2157121228"/>
                    </a:ext>
                  </a:extLst>
                </a:gridCol>
                <a:gridCol w="1636602">
                  <a:extLst>
                    <a:ext uri="{9D8B030D-6E8A-4147-A177-3AD203B41FA5}">
                      <a16:colId xmlns=""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 xmlns:a16="http://schemas.microsoft.com/office/drawing/2014/main"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07131" y="2808514"/>
            <a:ext cx="770709"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information as shown.</a:t>
            </a:r>
            <a:endParaRPr lang="en-US" dirty="0"/>
          </a:p>
        </p:txBody>
      </p:sp>
      <p:pic>
        <p:nvPicPr>
          <p:cNvPr id="13" name="Picture 12"/>
          <p:cNvPicPr/>
          <p:nvPr/>
        </p:nvPicPr>
        <p:blipFill>
          <a:blip r:embed="rId3"/>
          <a:srcRect/>
          <a:stretch>
            <a:fillRect/>
          </a:stretch>
        </p:blipFill>
        <p:spPr bwMode="auto">
          <a:xfrm>
            <a:off x="5758856" y="3181962"/>
            <a:ext cx="4070629" cy="1512977"/>
          </a:xfrm>
          <a:prstGeom prst="rect">
            <a:avLst/>
          </a:prstGeom>
          <a:noFill/>
          <a:ln w="9525">
            <a:noFill/>
            <a:miter lim="800000"/>
            <a:headEnd/>
            <a:tailEnd/>
          </a:ln>
        </p:spPr>
      </p:pic>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will be: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72875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Returns</a:t>
            </a:r>
            <a:br>
              <a:rPr lang="en-US" sz="3200" b="1" dirty="0" smtClean="0"/>
            </a:br>
            <a:r>
              <a:rPr lang="en-US" sz="3200" dirty="0" smtClean="0"/>
              <a:t> </a:t>
            </a:r>
            <a:endParaRPr lang="en-US" sz="3200" dirty="0"/>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 xmlns:p14="http://schemas.microsoft.com/office/powerpoint/2010/main"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 xmlns:p14="http://schemas.microsoft.com/office/powerpoint/2010/main"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 xmlns:a16="http://schemas.microsoft.com/office/drawing/2014/main" id="{21BAC6B7-2DC4-48F1-8635-549E89D45D38}"/>
              </a:ext>
            </a:extLst>
          </p:cNvPr>
          <p:cNvPicPr>
            <a:picLocks noChangeAspect="1"/>
          </p:cNvPicPr>
          <p:nvPr/>
        </p:nvPicPr>
        <p:blipFill>
          <a:blip r:embed="rId2">
            <a:extLst>
              <a:ext uri="{28A0092B-C50C-407E-A947-70E740481C1C}">
                <a14:useLocalDpi xmlns="" xmlns:a14="http://schemas.microsoft.com/office/drawing/2010/main" val="0"/>
              </a:ext>
              <a:ext uri="{837473B0-CC2E-450A-ABE3-18F120FF3D39}">
                <a1611:picAttrSrcUrl xmlns=""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 xmlns:p14="http://schemas.microsoft.com/office/powerpoint/2010/main"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 xmlns:p14="http://schemas.microsoft.com/office/powerpoint/2010/main"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 xmlns:p14="http://schemas.microsoft.com/office/powerpoint/2010/main" val="896322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184789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 xmlns:a16="http://schemas.microsoft.com/office/drawing/2014/main"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 xmlns:p14="http://schemas.microsoft.com/office/powerpoint/2010/main"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 xmlns:a16="http://schemas.microsoft.com/office/drawing/2014/main" id="{60F5F097-7DCC-44B4-B960-7F58E7107176}"/>
              </a:ext>
              <a:ext uri="{C183D7F6-B498-43B3-948B-1728B52AA6E4}">
                <adec:decorative xmlns=""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 xmlns:a16="http://schemas.microsoft.com/office/drawing/2014/main" id="{61412C31-627E-4631-BD2F-0417773919B6}"/>
              </a:ext>
            </a:extLst>
          </p:cNvPr>
          <p:cNvGraphicFramePr>
            <a:graphicFrameLocks noGrp="1"/>
          </p:cNvGraphicFramePr>
          <p:nvPr>
            <p:extLst>
              <p:ext uri="{D42A27DB-BD31-4B8C-83A1-F6EECF244321}">
                <p14:modId xmlns=""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 xmlns:a16="http://schemas.microsoft.com/office/drawing/2014/main" val="3631422218"/>
                    </a:ext>
                  </a:extLst>
                </a:gridCol>
                <a:gridCol w="1381724">
                  <a:extLst>
                    <a:ext uri="{9D8B030D-6E8A-4147-A177-3AD203B41FA5}">
                      <a16:colId xmlns="" xmlns:a16="http://schemas.microsoft.com/office/drawing/2014/main" val="483167527"/>
                    </a:ext>
                  </a:extLst>
                </a:gridCol>
                <a:gridCol w="1381724">
                  <a:extLst>
                    <a:ext uri="{9D8B030D-6E8A-4147-A177-3AD203B41FA5}">
                      <a16:colId xmlns="" xmlns:a16="http://schemas.microsoft.com/office/drawing/2014/main" val="14398274"/>
                    </a:ext>
                  </a:extLst>
                </a:gridCol>
                <a:gridCol w="1381724">
                  <a:extLst>
                    <a:ext uri="{9D8B030D-6E8A-4147-A177-3AD203B41FA5}">
                      <a16:colId xmlns=""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 xmlns:a16="http://schemas.microsoft.com/office/drawing/2014/main" val="1026198387"/>
                  </a:ext>
                </a:extLst>
              </a:tr>
            </a:tbl>
          </a:graphicData>
        </a:graphic>
      </p:graphicFrame>
      <p:graphicFrame>
        <p:nvGraphicFramePr>
          <p:cNvPr id="8" name="Table 8">
            <a:extLst>
              <a:ext uri="{FF2B5EF4-FFF2-40B4-BE49-F238E27FC236}">
                <a16:creationId xmlns="" xmlns:a16="http://schemas.microsoft.com/office/drawing/2014/main" id="{C77B5EBD-C956-4144-8FEB-37EDBBCAEC9C}"/>
              </a:ext>
            </a:extLst>
          </p:cNvPr>
          <p:cNvGraphicFramePr>
            <a:graphicFrameLocks noGrp="1"/>
          </p:cNvGraphicFramePr>
          <p:nvPr>
            <p:extLst>
              <p:ext uri="{D42A27DB-BD31-4B8C-83A1-F6EECF244321}">
                <p14:modId xmlns=""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 xmlns:a16="http://schemas.microsoft.com/office/drawing/2014/main" val="2888597264"/>
                    </a:ext>
                  </a:extLst>
                </a:gridCol>
                <a:gridCol w="1004662">
                  <a:extLst>
                    <a:ext uri="{9D8B030D-6E8A-4147-A177-3AD203B41FA5}">
                      <a16:colId xmlns="" xmlns:a16="http://schemas.microsoft.com/office/drawing/2014/main" val="1541108559"/>
                    </a:ext>
                  </a:extLst>
                </a:gridCol>
                <a:gridCol w="1102197">
                  <a:extLst>
                    <a:ext uri="{9D8B030D-6E8A-4147-A177-3AD203B41FA5}">
                      <a16:colId xmlns="" xmlns:a16="http://schemas.microsoft.com/office/drawing/2014/main" val="2754302973"/>
                    </a:ext>
                  </a:extLst>
                </a:gridCol>
                <a:gridCol w="1381722">
                  <a:extLst>
                    <a:ext uri="{9D8B030D-6E8A-4147-A177-3AD203B41FA5}">
                      <a16:colId xmlns=""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 xmlns:a16="http://schemas.microsoft.com/office/drawing/2014/main" val="2966554977"/>
                  </a:ext>
                </a:extLst>
              </a:tr>
            </a:tbl>
          </a:graphicData>
        </a:graphic>
      </p:graphicFrame>
      <p:sp>
        <p:nvSpPr>
          <p:cNvPr id="22" name="TextBox 21">
            <a:extLst>
              <a:ext uri="{FF2B5EF4-FFF2-40B4-BE49-F238E27FC236}">
                <a16:creationId xmlns=""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 xmlns:p14="http://schemas.microsoft.com/office/powerpoint/2010/main"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 xmlns:a16="http://schemas.microsoft.com/office/drawing/2014/main" id="{B7859107-CF04-4B7C-9F0D-1271B2C86FAC}"/>
              </a:ext>
            </a:extLst>
          </p:cNvPr>
          <p:cNvGraphicFramePr>
            <a:graphicFrameLocks noGrp="1"/>
          </p:cNvGraphicFramePr>
          <p:nvPr>
            <p:extLst>
              <p:ext uri="{D42A27DB-BD31-4B8C-83A1-F6EECF244321}">
                <p14:modId xmlns=""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 xmlns:a16="http://schemas.microsoft.com/office/drawing/2014/main" val="4281842409"/>
                    </a:ext>
                  </a:extLst>
                </a:gridCol>
                <a:gridCol w="844004">
                  <a:extLst>
                    <a:ext uri="{9D8B030D-6E8A-4147-A177-3AD203B41FA5}">
                      <a16:colId xmlns="" xmlns:a16="http://schemas.microsoft.com/office/drawing/2014/main" val="1828035792"/>
                    </a:ext>
                  </a:extLst>
                </a:gridCol>
                <a:gridCol w="891444">
                  <a:extLst>
                    <a:ext uri="{9D8B030D-6E8A-4147-A177-3AD203B41FA5}">
                      <a16:colId xmlns="" xmlns:a16="http://schemas.microsoft.com/office/drawing/2014/main" val="3959493839"/>
                    </a:ext>
                  </a:extLst>
                </a:gridCol>
                <a:gridCol w="809960">
                  <a:extLst>
                    <a:ext uri="{9D8B030D-6E8A-4147-A177-3AD203B41FA5}">
                      <a16:colId xmlns="" xmlns:a16="http://schemas.microsoft.com/office/drawing/2014/main" val="134906452"/>
                    </a:ext>
                  </a:extLst>
                </a:gridCol>
                <a:gridCol w="760749">
                  <a:extLst>
                    <a:ext uri="{9D8B030D-6E8A-4147-A177-3AD203B41FA5}">
                      <a16:colId xmlns="" xmlns:a16="http://schemas.microsoft.com/office/drawing/2014/main" val="3154597178"/>
                    </a:ext>
                  </a:extLst>
                </a:gridCol>
                <a:gridCol w="643733">
                  <a:extLst>
                    <a:ext uri="{9D8B030D-6E8A-4147-A177-3AD203B41FA5}">
                      <a16:colId xmlns="" xmlns:a16="http://schemas.microsoft.com/office/drawing/2014/main" val="3510364596"/>
                    </a:ext>
                  </a:extLst>
                </a:gridCol>
                <a:gridCol w="819400">
                  <a:extLst>
                    <a:ext uri="{9D8B030D-6E8A-4147-A177-3AD203B41FA5}">
                      <a16:colId xmlns="" xmlns:a16="http://schemas.microsoft.com/office/drawing/2014/main" val="3748019610"/>
                    </a:ext>
                  </a:extLst>
                </a:gridCol>
                <a:gridCol w="844004">
                  <a:extLst>
                    <a:ext uri="{9D8B030D-6E8A-4147-A177-3AD203B41FA5}">
                      <a16:colId xmlns="" xmlns:a16="http://schemas.microsoft.com/office/drawing/2014/main" val="2431812078"/>
                    </a:ext>
                  </a:extLst>
                </a:gridCol>
                <a:gridCol w="924385">
                  <a:extLst>
                    <a:ext uri="{9D8B030D-6E8A-4147-A177-3AD203B41FA5}">
                      <a16:colId xmlns="" xmlns:a16="http://schemas.microsoft.com/office/drawing/2014/main" val="647236766"/>
                    </a:ext>
                  </a:extLst>
                </a:gridCol>
                <a:gridCol w="991370">
                  <a:extLst>
                    <a:ext uri="{9D8B030D-6E8A-4147-A177-3AD203B41FA5}">
                      <a16:colId xmlns=""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 xmlns:a16="http://schemas.microsoft.com/office/drawing/2014/main" val="747341294"/>
                  </a:ext>
                </a:extLst>
              </a:tr>
            </a:tbl>
          </a:graphicData>
        </a:graphic>
      </p:graphicFrame>
      <p:pic>
        <p:nvPicPr>
          <p:cNvPr id="4" name="Picture 3">
            <a:extLst>
              <a:ext uri="{FF2B5EF4-FFF2-40B4-BE49-F238E27FC236}">
                <a16:creationId xmlns=""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8" name="Picture 7"/>
          <p:cNvPicPr/>
          <p:nvPr/>
        </p:nvPicPr>
        <p:blipFill>
          <a:blip r:embed="rId2"/>
          <a:srcRect/>
          <a:stretch>
            <a:fillRect/>
          </a:stretch>
        </p:blipFill>
        <p:spPr bwMode="auto">
          <a:xfrm>
            <a:off x="473982" y="1444780"/>
            <a:ext cx="8029938" cy="287902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7857" y="4637144"/>
            <a:ext cx="8104472" cy="1561950"/>
          </a:xfrm>
          <a:prstGeom prst="rect">
            <a:avLst/>
          </a:prstGeom>
          <a:noFill/>
          <a:ln w="9525">
            <a:noFill/>
            <a:miter lim="800000"/>
            <a:headEnd/>
            <a:tailEnd/>
          </a:ln>
        </p:spPr>
      </p:pic>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2142</Words>
  <Application>Microsoft Office PowerPoint</Application>
  <PresentationFormat>Custom</PresentationFormat>
  <Paragraphs>550</Paragraphs>
  <Slides>24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Roboto Slab</vt:lpstr>
      <vt:lpstr>Calibri</vt:lpstr>
      <vt:lpstr>Roboto Slab (Body)</vt:lpstr>
      <vt:lpstr>Times New Roman</vt:lpstr>
      <vt:lpstr>Wingdings</vt:lpstr>
      <vt:lpstr>Roboto Slab (Headings)</vt:lpstr>
      <vt:lpstr>Office Theme</vt:lpstr>
      <vt:lpstr>1_Office Theme</vt:lpstr>
      <vt:lpstr>Modelling direction detection in selected stocks in Indian BFSI sector</vt:lpstr>
      <vt:lpstr>Introduction </vt:lpstr>
      <vt:lpstr>Literature Review </vt:lpstr>
      <vt:lpstr>Problem Statement</vt:lpstr>
      <vt:lpstr>Project Objectives  </vt:lpstr>
      <vt:lpstr>Project Methodology</vt:lpstr>
      <vt:lpstr>Business Understanding</vt:lpstr>
      <vt:lpstr>Data Understanding </vt:lpstr>
      <vt:lpstr>Data Understanding </vt:lpstr>
      <vt:lpstr>Data Understanding </vt:lpstr>
      <vt:lpstr>Data Understanding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Work</vt:lpstr>
      <vt:lpstr>References</vt:lpstr>
      <vt:lpstr>Annexure </vt:lpstr>
      <vt:lpstr>Annexure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502</cp:revision>
  <dcterms:created xsi:type="dcterms:W3CDTF">2020-01-23T06:03:51Z</dcterms:created>
  <dcterms:modified xsi:type="dcterms:W3CDTF">2023-02-20T03:30:25Z</dcterms:modified>
</cp:coreProperties>
</file>